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handoutMasterIdLst>
    <p:handoutMasterId r:id="rId5"/>
  </p:handoutMasterIdLst>
  <p:sldIdLst>
    <p:sldId id="257" r:id="rId2"/>
    <p:sldId id="262" r:id="rId3"/>
  </p:sldIdLst>
  <p:sldSz cx="9144000" cy="6858000" type="screen4x3"/>
  <p:notesSz cx="7099300" cy="10234613"/>
  <p:custDataLst>
    <p:tags r:id="rId6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26">
          <p15:clr>
            <a:srgbClr val="A4A3A4"/>
          </p15:clr>
        </p15:guide>
        <p15:guide id="4" pos="4876">
          <p15:clr>
            <a:srgbClr val="A4A3A4"/>
          </p15:clr>
        </p15:guide>
        <p15:guide id="5" pos="55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786">
          <p15:clr>
            <a:srgbClr val="A4A3A4"/>
          </p15:clr>
        </p15:guide>
        <p15:guide id="2" orient="horz" pos="683">
          <p15:clr>
            <a:srgbClr val="A4A3A4"/>
          </p15:clr>
        </p15:guide>
        <p15:guide id="3" pos="308">
          <p15:clr>
            <a:srgbClr val="A4A3A4"/>
          </p15:clr>
        </p15:guide>
        <p15:guide id="4" pos="4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31" autoAdjust="0"/>
  </p:normalViewPr>
  <p:slideViewPr>
    <p:cSldViewPr showGuides="1">
      <p:cViewPr varScale="1">
        <p:scale>
          <a:sx n="112" d="100"/>
          <a:sy n="112" d="100"/>
        </p:scale>
        <p:origin x="858" y="138"/>
      </p:cViewPr>
      <p:guideLst>
        <p:guide orient="horz" pos="3385"/>
        <p:guide orient="horz" pos="663"/>
        <p:guide pos="226"/>
        <p:guide pos="4876"/>
        <p:guide pos="55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4002" y="-90"/>
      </p:cViewPr>
      <p:guideLst>
        <p:guide orient="horz" pos="5786"/>
        <p:guide orient="horz" pos="683"/>
        <p:guide pos="308"/>
        <p:guide pos="4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gray">
          <a:xfrm>
            <a:off x="4909790" y="9694593"/>
            <a:ext cx="84411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fld id="{C501DC6C-E22A-4A7C-BAE9-FC53FD8B7C64}" type="datetimeFigureOut">
              <a:rPr lang="en-US" sz="900">
                <a:latin typeface="Arial" pitchFamily="34" charset="0"/>
                <a:ea typeface="+mn-ea"/>
              </a:rPr>
              <a:pPr algn="ctr"/>
              <a:t>5/3/2015</a:t>
            </a:fld>
            <a:endParaRPr lang="en-US" sz="900">
              <a:latin typeface="Arial" pitchFamily="34" charset="0"/>
              <a:ea typeface="+mn-e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gray">
          <a:xfrm>
            <a:off x="489310" y="9694593"/>
            <a:ext cx="4356484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latin typeface="Arial" pitchFamily="34" charset="0"/>
              <a:ea typeface="+mn-e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gray">
          <a:xfrm>
            <a:off x="5817902" y="9694593"/>
            <a:ext cx="79208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 err="1" smtClean="0">
                <a:solidFill>
                  <a:srgbClr val="FF0000"/>
                </a:solidFill>
                <a:latin typeface="Arial" pitchFamily="34" charset="0"/>
                <a:ea typeface="+mn-ea"/>
              </a:rPr>
              <a:t>Seite</a:t>
            </a:r>
            <a:r>
              <a:rPr lang="en-US" sz="900" dirty="0" smtClean="0">
                <a:solidFill>
                  <a:srgbClr val="FF0000"/>
                </a:solidFill>
                <a:latin typeface="Arial" pitchFamily="34" charset="0"/>
                <a:ea typeface="+mn-ea"/>
              </a:rPr>
              <a:t> </a:t>
            </a:r>
            <a:fld id="{B8C4A3C4-DE58-464D-8574-D9D0EEC6F23D}" type="slidenum">
              <a:rPr lang="en-US" sz="900" smtClean="0">
                <a:latin typeface="Arial" pitchFamily="34" charset="0"/>
                <a:ea typeface="+mn-ea"/>
              </a:rPr>
              <a:pPr algn="r"/>
              <a:t>‹Nr.›</a:t>
            </a:fld>
            <a:endParaRPr lang="en-US" sz="900" dirty="0">
              <a:latin typeface="Arial" pitchFamily="34" charset="0"/>
              <a:ea typeface="+mn-ea"/>
            </a:endParaRPr>
          </a:p>
        </p:txBody>
      </p:sp>
      <p:pic>
        <p:nvPicPr>
          <p:cNvPr id="7" name="Picture 2" descr="\\kadcfl01\EXP_PUBLIC\Projekte\Eplan\XX_CORPORATE_DESIGN\Bildmaterial\Logos\Logo_ePLAN_4c_CS2_ne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105933" y="148754"/>
            <a:ext cx="518795" cy="72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48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gray">
          <a:xfrm>
            <a:off x="4855964" y="9722882"/>
            <a:ext cx="880119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de-DE" sz="900" dirty="0">
                <a:latin typeface="Arial" pitchFamily="34" charset="0"/>
                <a:ea typeface="+mn-ea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488950" y="1084449"/>
            <a:ext cx="6121400" cy="459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488950" y="5909394"/>
            <a:ext cx="6121400" cy="3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Erste Ebene</a:t>
            </a:r>
          </a:p>
          <a:p>
            <a:pPr lvl="1"/>
            <a:r>
              <a:rPr lang="de-DE" noProof="0" dirty="0" smtClean="0"/>
              <a:t>Zweite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gray">
          <a:xfrm>
            <a:off x="488950" y="9722882"/>
            <a:ext cx="4284836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lang="de-DE" sz="900">
                <a:latin typeface="Arial" pitchFamily="34" charset="0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5818261" y="9722882"/>
            <a:ext cx="792089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de-DE" sz="900" smtClean="0">
                <a:latin typeface="Arial" pitchFamily="34" charset="0"/>
                <a:ea typeface="+mn-ea"/>
              </a:defRPr>
            </a:lvl1pPr>
          </a:lstStyle>
          <a:p>
            <a:pPr algn="r"/>
            <a:r>
              <a:rPr lang="en-US" dirty="0" err="1" smtClean="0">
                <a:solidFill>
                  <a:srgbClr val="FF0000"/>
                </a:solidFill>
              </a:rPr>
              <a:t>Seite</a:t>
            </a:r>
            <a:r>
              <a:rPr lang="en-US" dirty="0" smtClean="0"/>
              <a:t> </a:t>
            </a:r>
            <a:fld id="{6E9F9948-0991-41E3-80F7-D91020549AF2}" type="slidenum">
              <a:rPr lang="en-US" smtClean="0"/>
              <a:pPr algn="r"/>
              <a:t>‹Nr.›</a:t>
            </a:fld>
            <a:endParaRPr lang="en-US" dirty="0"/>
          </a:p>
        </p:txBody>
      </p:sp>
      <p:pic>
        <p:nvPicPr>
          <p:cNvPr id="11" name="Picture 2" descr="\\kadcfl01\EXP_PUBLIC\Projekte\Eplan\XX_CORPORATE_DESIGN\Bildmaterial\Logos\Logo_ePLAN_4c_CS2_n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105933" y="148754"/>
            <a:ext cx="518795" cy="72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300"/>
      </a:spcBef>
      <a:spcAft>
        <a:spcPts val="300"/>
      </a:spcAft>
      <a:defRPr sz="1400" kern="1200" baseline="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177800" indent="-177800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buChar char="§"/>
      <a:defRPr sz="1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 ex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kadcfl01\EXP_PUBLIC\Projekte\Eplan\XX_CORPORATE_DESIGN\Bildmaterial\Powerlines EPLAN PPT\Powerlines EPLAN PPT\E-Powerpoint_PL_BGb_G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kadcfl01\EXP_PUBLIC\Projekte\Eplan\XX_CORPORATE_DESIGN\Bildmaterial\Logos\ePLAN_claim+_ger_W_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7504" y="-27384"/>
            <a:ext cx="4943476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ildplatzhalter 2"/>
          <p:cNvSpPr>
            <a:spLocks noGrp="1"/>
          </p:cNvSpPr>
          <p:nvPr>
            <p:ph type="pic" sz="quarter" idx="10"/>
          </p:nvPr>
        </p:nvSpPr>
        <p:spPr bwMode="gray">
          <a:xfrm>
            <a:off x="0" y="1038224"/>
            <a:ext cx="9136063" cy="433546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de-DE" smtClean="0"/>
              <a:t>Besuch bei SMA Technoloy 13.01.2015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7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 bwMode="gray">
          <a:xfrm>
            <a:off x="1821981" y="1611523"/>
            <a:ext cx="5486323" cy="828117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 bwMode="gray">
          <a:xfrm>
            <a:off x="1821981" y="2440198"/>
            <a:ext cx="5486323" cy="293349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821981" y="1052513"/>
            <a:ext cx="5486400" cy="539750"/>
          </a:xfrm>
          <a:solidFill>
            <a:schemeClr val="tx1"/>
          </a:solidFill>
        </p:spPr>
        <p:txBody>
          <a:bodyPr lIns="7200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626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Kernaussage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358775" y="1052513"/>
            <a:ext cx="4789488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6119813" y="2132856"/>
            <a:ext cx="2339975" cy="2591544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t" anchorCtr="0">
            <a:noAutofit/>
          </a:bodyPr>
          <a:lstStyle>
            <a:lvl1pPr>
              <a:defRPr lang="de-DE" b="1" dirty="0" smtClean="0">
                <a:solidFill>
                  <a:schemeClr val="bg1"/>
                </a:solidFill>
              </a:defRPr>
            </a:lvl1pPr>
            <a:lvl2pPr>
              <a:defRPr lang="de-DE" dirty="0" smtClean="0">
                <a:solidFill>
                  <a:schemeClr val="bg1"/>
                </a:solidFill>
              </a:defRPr>
            </a:lvl2pPr>
            <a:lvl3pPr>
              <a:defRPr lang="de-DE" dirty="0" smtClean="0">
                <a:solidFill>
                  <a:schemeClr val="bg1"/>
                </a:solidFill>
              </a:defRPr>
            </a:lvl3pPr>
            <a:lvl4pPr>
              <a:defRPr lang="de-DE" dirty="0" smtClean="0">
                <a:solidFill>
                  <a:schemeClr val="bg1"/>
                </a:solidFill>
              </a:defRPr>
            </a:lvl4pPr>
            <a:lvl5pPr>
              <a:defRPr lang="de-DE" dirty="0">
                <a:solidFill>
                  <a:schemeClr val="bg1"/>
                </a:solidFill>
              </a:defRPr>
            </a:lvl5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  <a:p>
            <a:pPr lvl="1">
              <a:buNone/>
            </a:pPr>
            <a:r>
              <a:rPr lang="de-DE" smtClean="0"/>
              <a:t>Zweite Ebene</a:t>
            </a:r>
          </a:p>
          <a:p>
            <a:pPr lvl="2">
              <a:buNone/>
            </a:pPr>
            <a:r>
              <a:rPr lang="de-DE" smtClean="0"/>
              <a:t>Dritte Ebene</a:t>
            </a:r>
          </a:p>
          <a:p>
            <a:pPr lvl="3">
              <a:buNone/>
            </a:pPr>
            <a:r>
              <a:rPr lang="de-DE" smtClean="0"/>
              <a:t>Vierte Ebene</a:t>
            </a:r>
          </a:p>
          <a:p>
            <a:pPr lvl="4">
              <a:buNone/>
            </a:pPr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97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2"/>
            <a:ext cx="4224339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4427539" y="1052513"/>
            <a:ext cx="4032250" cy="4321174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146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ss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5" y="1052512"/>
            <a:ext cx="8101014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022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4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8"/>
          </p:nvPr>
        </p:nvSpPr>
        <p:spPr bwMode="gray">
          <a:xfrm>
            <a:off x="2843712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9"/>
          </p:nvPr>
        </p:nvSpPr>
        <p:spPr bwMode="gray">
          <a:xfrm>
            <a:off x="5328650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6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Beschriftung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360326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20"/>
          </p:nvPr>
        </p:nvSpPr>
        <p:spPr bwMode="gray">
          <a:xfrm>
            <a:off x="2844602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 bwMode="gray">
          <a:xfrm>
            <a:off x="5328879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5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7" name="Bildplatzhalter 4"/>
          <p:cNvSpPr>
            <a:spLocks noGrp="1"/>
          </p:cNvSpPr>
          <p:nvPr>
            <p:ph type="pic" sz="quarter" idx="18"/>
          </p:nvPr>
        </p:nvSpPr>
        <p:spPr bwMode="gray">
          <a:xfrm>
            <a:off x="2843712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8" name="Bildplatzhalter 4"/>
          <p:cNvSpPr>
            <a:spLocks noGrp="1"/>
          </p:cNvSpPr>
          <p:nvPr>
            <p:ph type="pic" sz="quarter" idx="19"/>
          </p:nvPr>
        </p:nvSpPr>
        <p:spPr bwMode="gray">
          <a:xfrm>
            <a:off x="5328650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0" y="440667"/>
            <a:ext cx="8793479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60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 bwMode="gray">
          <a:xfrm>
            <a:off x="4082458" y="1038224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5"/>
          </p:nvPr>
        </p:nvSpPr>
        <p:spPr bwMode="gray">
          <a:xfrm>
            <a:off x="4082458" y="3248336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6"/>
          </p:nvPr>
        </p:nvSpPr>
        <p:spPr bwMode="gray">
          <a:xfrm>
            <a:off x="358775" y="1038224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7"/>
          </p:nvPr>
        </p:nvSpPr>
        <p:spPr bwMode="gray">
          <a:xfrm>
            <a:off x="358775" y="3248336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8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4446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2820494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5640988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578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Text 1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-2" y="1052514"/>
            <a:ext cx="7740651" cy="50004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5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Text 2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-1" y="1052511"/>
            <a:ext cx="8785226" cy="44748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 bwMode="gray">
          <a:xfrm>
            <a:off x="0" y="1038224"/>
            <a:ext cx="9136063" cy="433546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xfrm>
            <a:off x="-1" y="0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04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3"/>
            <a:ext cx="4319972" cy="43211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4427538" y="1052513"/>
            <a:ext cx="4032250" cy="4321175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691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0" y="1592796"/>
            <a:ext cx="4319972" cy="3780892"/>
          </a:xfrm>
        </p:spPr>
        <p:txBody>
          <a:bodyPr lIns="43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4427538" y="1592796"/>
            <a:ext cx="4032250" cy="3780892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360313" y="1052513"/>
            <a:ext cx="4013584" cy="545715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ctr" anchorCtr="0">
            <a:noAutofit/>
          </a:bodyPr>
          <a:lstStyle>
            <a:lvl1pPr>
              <a:defRPr lang="de-DE" sz="1800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6"/>
          </p:nvPr>
        </p:nvSpPr>
        <p:spPr bwMode="gray">
          <a:xfrm>
            <a:off x="4427538" y="1052513"/>
            <a:ext cx="4032250" cy="545715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ctr" anchorCtr="0">
            <a:noAutofit/>
          </a:bodyPr>
          <a:lstStyle>
            <a:lvl1pPr>
              <a:defRPr lang="de-DE" sz="1800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36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364159" y="1052513"/>
            <a:ext cx="2983706" cy="1152351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122400" rIns="0" bIns="0" rtlCol="0" anchor="t" anchorCtr="0">
            <a:noAutofit/>
          </a:bodyPr>
          <a:lstStyle>
            <a:lvl1pPr marL="177800" indent="-177800">
              <a:buFont typeface="Wingdings" pitchFamily="2" charset="2"/>
              <a:buChar char="§"/>
              <a:defRPr lang="de-DE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 bwMode="gray">
          <a:xfrm>
            <a:off x="0" y="2204864"/>
            <a:ext cx="3348038" cy="3168824"/>
          </a:xfrm>
        </p:spPr>
        <p:txBody>
          <a:bodyPr lIns="43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 bwMode="gray">
          <a:xfrm>
            <a:off x="3455988" y="1038225"/>
            <a:ext cx="5003800" cy="43354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96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 bwMode="gray">
          <a:xfrm>
            <a:off x="1821981" y="1611523"/>
            <a:ext cx="5486323" cy="828117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 bwMode="gray">
          <a:xfrm>
            <a:off x="1821981" y="2440198"/>
            <a:ext cx="5486323" cy="293349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821981" y="1052513"/>
            <a:ext cx="5486400" cy="539750"/>
          </a:xfrm>
          <a:solidFill>
            <a:schemeClr val="tx1"/>
          </a:solidFill>
        </p:spPr>
        <p:txBody>
          <a:bodyPr lIns="7200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12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Kernaussage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 bwMode="gray">
          <a:xfrm>
            <a:off x="358775" y="1052513"/>
            <a:ext cx="4789488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6119813" y="2132856"/>
            <a:ext cx="2339975" cy="2591544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t" anchorCtr="0">
            <a:noAutofit/>
          </a:bodyPr>
          <a:lstStyle>
            <a:lvl1pPr>
              <a:defRPr lang="de-DE" b="1" dirty="0" smtClean="0">
                <a:solidFill>
                  <a:schemeClr val="bg1"/>
                </a:solidFill>
              </a:defRPr>
            </a:lvl1pPr>
            <a:lvl2pPr>
              <a:defRPr lang="de-DE" dirty="0" smtClean="0">
                <a:solidFill>
                  <a:schemeClr val="bg1"/>
                </a:solidFill>
              </a:defRPr>
            </a:lvl2pPr>
            <a:lvl3pPr>
              <a:defRPr lang="de-DE" dirty="0" smtClean="0">
                <a:solidFill>
                  <a:schemeClr val="bg1"/>
                </a:solidFill>
              </a:defRPr>
            </a:lvl3pPr>
            <a:lvl4pPr>
              <a:defRPr lang="de-DE" dirty="0" smtClean="0">
                <a:solidFill>
                  <a:schemeClr val="bg1"/>
                </a:solidFill>
              </a:defRPr>
            </a:lvl4pPr>
            <a:lvl5pPr>
              <a:defRPr lang="de-DE" dirty="0">
                <a:solidFill>
                  <a:schemeClr val="bg1"/>
                </a:solidFill>
              </a:defRPr>
            </a:lvl5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  <a:p>
            <a:pPr lvl="1">
              <a:buNone/>
            </a:pPr>
            <a:r>
              <a:rPr lang="de-DE" smtClean="0"/>
              <a:t>Zweite Ebene</a:t>
            </a:r>
          </a:p>
          <a:p>
            <a:pPr lvl="2">
              <a:buNone/>
            </a:pPr>
            <a:r>
              <a:rPr lang="de-DE" smtClean="0"/>
              <a:t>Dritte Ebene</a:t>
            </a:r>
          </a:p>
          <a:p>
            <a:pPr lvl="3">
              <a:buNone/>
            </a:pPr>
            <a:r>
              <a:rPr lang="de-DE" smtClean="0"/>
              <a:t>Vierte Ebene</a:t>
            </a:r>
          </a:p>
          <a:p>
            <a:pPr lvl="4">
              <a:buNone/>
            </a:pPr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246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und Bild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2"/>
            <a:ext cx="4224339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4427539" y="1052513"/>
            <a:ext cx="4032250" cy="4321174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65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Gross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5" y="1052512"/>
            <a:ext cx="8101014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7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29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Bilder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4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8"/>
          </p:nvPr>
        </p:nvSpPr>
        <p:spPr bwMode="gray">
          <a:xfrm>
            <a:off x="2843712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9"/>
          </p:nvPr>
        </p:nvSpPr>
        <p:spPr bwMode="gray">
          <a:xfrm>
            <a:off x="5328650" y="1052513"/>
            <a:ext cx="2412000" cy="4321175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9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37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Bilder mit Beschriftung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360326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20"/>
          </p:nvPr>
        </p:nvSpPr>
        <p:spPr bwMode="gray">
          <a:xfrm>
            <a:off x="2844602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1"/>
          </p:nvPr>
        </p:nvSpPr>
        <p:spPr bwMode="gray">
          <a:xfrm>
            <a:off x="5328879" y="3141663"/>
            <a:ext cx="2412000" cy="2232025"/>
          </a:xfrm>
          <a:prstGeom prst="rect">
            <a:avLst/>
          </a:prstGeom>
        </p:spPr>
        <p:txBody>
          <a:bodyPr lIns="72000" tIns="72000" rIns="72000" b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7"/>
          </p:nvPr>
        </p:nvSpPr>
        <p:spPr bwMode="gray">
          <a:xfrm>
            <a:off x="358775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7" name="Bildplatzhalter 4"/>
          <p:cNvSpPr>
            <a:spLocks noGrp="1"/>
          </p:cNvSpPr>
          <p:nvPr>
            <p:ph type="pic" sz="quarter" idx="18"/>
          </p:nvPr>
        </p:nvSpPr>
        <p:spPr bwMode="gray">
          <a:xfrm>
            <a:off x="2843712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8" name="Bildplatzhalter 4"/>
          <p:cNvSpPr>
            <a:spLocks noGrp="1"/>
          </p:cNvSpPr>
          <p:nvPr>
            <p:ph type="pic" sz="quarter" idx="19"/>
          </p:nvPr>
        </p:nvSpPr>
        <p:spPr bwMode="gray">
          <a:xfrm>
            <a:off x="5328650" y="1038225"/>
            <a:ext cx="2412000" cy="2102743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en-US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14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507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ilder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 bwMode="gray">
          <a:xfrm>
            <a:off x="4082458" y="1038224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5"/>
          </p:nvPr>
        </p:nvSpPr>
        <p:spPr bwMode="gray">
          <a:xfrm>
            <a:off x="4082458" y="3248336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6"/>
          </p:nvPr>
        </p:nvSpPr>
        <p:spPr bwMode="gray">
          <a:xfrm>
            <a:off x="358775" y="1038224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7"/>
          </p:nvPr>
        </p:nvSpPr>
        <p:spPr bwMode="gray">
          <a:xfrm>
            <a:off x="358775" y="3248336"/>
            <a:ext cx="3654000" cy="2124000"/>
          </a:xfr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e-DE"/>
            </a:lvl1pPr>
          </a:lstStyle>
          <a:p>
            <a:pPr lvl="0" algn="ctr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87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gangsfolie Präsentation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259823" y="2264569"/>
            <a:ext cx="6624637" cy="23288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/>
            </a:lvl1pPr>
            <a:lvl2pPr marL="363537" indent="0" algn="ctr">
              <a:buFontTx/>
              <a:buNone/>
              <a:defRPr/>
            </a:lvl2pPr>
            <a:lvl3pPr marL="715962" indent="0" algn="ctr">
              <a:buFontTx/>
              <a:buNone/>
              <a:defRPr/>
            </a:lvl3pPr>
            <a:lvl4pPr marL="1077912" indent="0" algn="ctr">
              <a:buFontTx/>
              <a:buNone/>
              <a:defRPr/>
            </a:lvl4pPr>
            <a:lvl5pPr marL="1439862" indent="0" algn="ctr">
              <a:buFontTx/>
              <a:buNone/>
              <a:defRPr/>
            </a:lvl5pPr>
          </a:lstStyle>
          <a:p>
            <a:pPr lvl="0"/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8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Spalten, 1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2820494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5640988" y="1052512"/>
            <a:ext cx="2818800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itel 5"/>
          <p:cNvSpPr>
            <a:spLocks noGrp="1"/>
          </p:cNvSpPr>
          <p:nvPr>
            <p:ph type="title"/>
          </p:nvPr>
        </p:nvSpPr>
        <p:spPr bwMode="gray">
          <a:xfrm>
            <a:off x="-1" y="399902"/>
            <a:ext cx="8785226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1007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70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D85008-AC91-400D-BE0E-4BB3586FE4C6}" type="datetimeFigureOut">
              <a:rPr lang="de-DE" smtClean="0"/>
              <a:t>03.05.2015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4A0C-9DC7-47B8-A458-833CAF4B175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5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7664450" y="6567488"/>
            <a:ext cx="381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F45FC-3CF8-43B3-963A-82246E49A4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xfrm>
            <a:off x="-1" y="0"/>
            <a:ext cx="8785225" cy="432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0" y="440667"/>
            <a:ext cx="8785859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781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1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-2" y="1052514"/>
            <a:ext cx="7740651" cy="50004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924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-1" y="1052511"/>
            <a:ext cx="8785226" cy="44748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922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0" y="1052513"/>
            <a:ext cx="4319972" cy="43211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4427538" y="1052513"/>
            <a:ext cx="4032250" cy="4321175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8616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 bwMode="gray">
          <a:xfrm>
            <a:off x="0" y="1592796"/>
            <a:ext cx="4319972" cy="3780892"/>
          </a:xfrm>
        </p:spPr>
        <p:txBody>
          <a:bodyPr lIns="43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4427538" y="1592796"/>
            <a:ext cx="4032250" cy="3780892"/>
          </a:xfrm>
        </p:spPr>
        <p:txBody>
          <a:bodyPr lIns="7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360313" y="1052513"/>
            <a:ext cx="4013584" cy="545715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ctr" anchorCtr="0">
            <a:noAutofit/>
          </a:bodyPr>
          <a:lstStyle>
            <a:lvl1pPr>
              <a:defRPr lang="de-DE" sz="1800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6"/>
          </p:nvPr>
        </p:nvSpPr>
        <p:spPr bwMode="gray">
          <a:xfrm>
            <a:off x="4427538" y="1052513"/>
            <a:ext cx="4032250" cy="545715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72000" rIns="72000" bIns="72000" rtlCol="0" anchor="ctr" anchorCtr="0">
            <a:noAutofit/>
          </a:bodyPr>
          <a:lstStyle>
            <a:lvl1pPr>
              <a:defRPr lang="de-DE" sz="1800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7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5411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, 2-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algn="ctr"/>
            <a:r>
              <a:rPr lang="de-DE" smtClean="0"/>
              <a:t>Besuch bei SMA Technoloy 13.01.2015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 bwMode="gray">
          <a:xfrm>
            <a:off x="364159" y="1052513"/>
            <a:ext cx="2983706" cy="1152351"/>
          </a:xfrm>
          <a:solidFill>
            <a:schemeClr val="tx1"/>
          </a:solidFill>
          <a:ln>
            <a:noFill/>
            <a:miter lim="800000"/>
          </a:ln>
        </p:spPr>
        <p:txBody>
          <a:bodyPr vert="horz" lIns="72000" tIns="122400" rIns="0" bIns="0" rtlCol="0" anchor="t" anchorCtr="0">
            <a:noAutofit/>
          </a:bodyPr>
          <a:lstStyle>
            <a:lvl1pPr marL="177800" indent="-177800">
              <a:buFont typeface="Wingdings" pitchFamily="2" charset="2"/>
              <a:buChar char="§"/>
              <a:defRPr lang="de-DE" b="1" dirty="0" smtClean="0">
                <a:solidFill>
                  <a:schemeClr val="bg1"/>
                </a:solidFill>
              </a:defRPr>
            </a:lvl1pPr>
          </a:lstStyle>
          <a:p>
            <a:pPr lvl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 bwMode="gray">
          <a:xfrm>
            <a:off x="0" y="2204864"/>
            <a:ext cx="3348038" cy="3168824"/>
          </a:xfrm>
        </p:spPr>
        <p:txBody>
          <a:bodyPr lIns="43200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 bwMode="gray">
          <a:xfrm>
            <a:off x="3455988" y="1038225"/>
            <a:ext cx="5003800" cy="43354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8"/>
          </p:nvPr>
        </p:nvSpPr>
        <p:spPr bwMode="gray">
          <a:xfrm>
            <a:off x="1" y="440667"/>
            <a:ext cx="8785224" cy="432000"/>
          </a:xfrm>
        </p:spPr>
        <p:txBody>
          <a:bodyPr lIns="345600" tIns="39600"/>
          <a:lstStyle>
            <a:lvl1pPr marL="0" indent="0">
              <a:buNone/>
              <a:defRPr sz="2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746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\\kadcfl01\EXP_PUBLIC\Projekte\Eplan\XX_CORPORATE_DESIGN\Bildmaterial\Powerlines EPLAN PPT\Powerlines EPLAN PPT\E-Powerpoint_PL_BGw_GER.png"/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-1" y="0"/>
            <a:ext cx="8785226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5600" tIns="32400" rIns="0" bIns="0">
            <a:noAutofit/>
          </a:bodyPr>
          <a:lstStyle/>
          <a:p>
            <a:pPr lvl="0" algn="l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 bwMode="gray">
          <a:xfrm>
            <a:off x="1843" y="1035707"/>
            <a:ext cx="8460000" cy="4474800"/>
          </a:xfrm>
          <a:prstGeom prst="rect">
            <a:avLst/>
          </a:prstGeom>
        </p:spPr>
        <p:txBody>
          <a:bodyPr vert="horz" lIns="34560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 bwMode="gray">
          <a:xfrm>
            <a:off x="2430000" y="6568492"/>
            <a:ext cx="4284000" cy="14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lang="en-US" sz="900" dirty="0">
                <a:latin typeface="Arial" pitchFamily="34" charset="0"/>
                <a:ea typeface="+mn-ea"/>
              </a:defRPr>
            </a:lvl1pPr>
          </a:lstStyle>
          <a:p>
            <a:r>
              <a:rPr lang="de-DE" smtClean="0"/>
              <a:t>Besuch bei SMA Technoloy 13.01.2015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 bwMode="gray">
          <a:xfrm>
            <a:off x="7723420" y="6568492"/>
            <a:ext cx="287106" cy="14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lang="en-US" sz="900" smtClean="0">
                <a:latin typeface="Arial" pitchFamily="34" charset="0"/>
                <a:ea typeface="+mn-ea"/>
              </a:defRPr>
            </a:lvl1pPr>
          </a:lstStyle>
          <a:p>
            <a:fld id="{AA3CEAE6-1AC9-4BB2-962A-AAE6CE48E1D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  <p:sldLayoutId id="2147483696" r:id="rId3"/>
    <p:sldLayoutId id="2147483686" r:id="rId4"/>
    <p:sldLayoutId id="2147483688" r:id="rId5"/>
    <p:sldLayoutId id="2147483705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91" r:id="rId12"/>
    <p:sldLayoutId id="2147483693" r:id="rId13"/>
    <p:sldLayoutId id="2147483694" r:id="rId14"/>
    <p:sldLayoutId id="2147483695" r:id="rId15"/>
    <p:sldLayoutId id="2147483703" r:id="rId16"/>
    <p:sldLayoutId id="2147483692" r:id="rId17"/>
    <p:sldLayoutId id="2147483710" r:id="rId18"/>
    <p:sldLayoutId id="2147483711" r:id="rId19"/>
    <p:sldLayoutId id="2147483712" r:id="rId20"/>
    <p:sldLayoutId id="2147483713" r:id="rId21"/>
    <p:sldLayoutId id="2147483714" r:id="rId22"/>
    <p:sldLayoutId id="2147483715" r:id="rId23"/>
    <p:sldLayoutId id="2147483716" r:id="rId24"/>
    <p:sldLayoutId id="2147483717" r:id="rId25"/>
    <p:sldLayoutId id="2147483718" r:id="rId26"/>
    <p:sldLayoutId id="2147483719" r:id="rId27"/>
    <p:sldLayoutId id="2147483720" r:id="rId28"/>
    <p:sldLayoutId id="2147483721" r:id="rId29"/>
    <p:sldLayoutId id="2147483722" r:id="rId30"/>
    <p:sldLayoutId id="2147483704" r:id="rId31"/>
    <p:sldLayoutId id="2147483723" r:id="rId3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de-DE" sz="2400" b="1" kern="0" dirty="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ヒラギノ角ゴ Pro W3" charset="-128"/>
        </a:defRPr>
      </a:lvl9pPr>
    </p:titleStyle>
    <p:bodyStyle>
      <a:lvl1pPr marL="180975" indent="-180975" algn="l" rtl="0" eaLnBrk="1" fontAlgn="base" hangingPunct="1">
        <a:spcBef>
          <a:spcPts val="400"/>
        </a:spcBef>
        <a:spcAft>
          <a:spcPts val="400"/>
        </a:spcAft>
        <a:buClr>
          <a:schemeClr val="accent2"/>
        </a:buClr>
        <a:buSzPct val="100000"/>
        <a:buFont typeface="Wingdings" pitchFamily="2" charset="2"/>
        <a:buChar char="§"/>
        <a:defRPr lang="de-DE" sz="1800" kern="0" baseline="0" smtClean="0">
          <a:solidFill>
            <a:srgbClr val="000000"/>
          </a:solidFill>
          <a:latin typeface="+mn-lt"/>
          <a:ea typeface="+mn-ea"/>
          <a:cs typeface="+mn-cs"/>
        </a:defRPr>
      </a:lvl1pPr>
      <a:lvl2pPr marL="357188" indent="-176213" algn="l" rtl="0" eaLnBrk="1" fontAlgn="base" hangingPunct="1">
        <a:spcBef>
          <a:spcPts val="400"/>
        </a:spcBef>
        <a:spcAft>
          <a:spcPts val="400"/>
        </a:spcAft>
        <a:buClr>
          <a:schemeClr val="accent2"/>
        </a:buClr>
        <a:buSzPct val="100000"/>
        <a:buFont typeface="Wingdings" pitchFamily="2" charset="2"/>
        <a:buChar char="§"/>
        <a:defRPr lang="de-DE" sz="1600" kern="0" smtClean="0">
          <a:solidFill>
            <a:srgbClr val="000000"/>
          </a:solidFill>
          <a:latin typeface="+mn-lt"/>
          <a:ea typeface="+mn-ea"/>
          <a:cs typeface="+mn-cs"/>
        </a:defRPr>
      </a:lvl2pPr>
      <a:lvl3pPr marL="538163" indent="-180975" algn="l" rtl="0" eaLnBrk="1" fontAlgn="base" hangingPunct="1">
        <a:spcBef>
          <a:spcPts val="4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lang="de-DE" sz="1600" kern="0" smtClean="0">
          <a:solidFill>
            <a:srgbClr val="000000"/>
          </a:solidFill>
          <a:latin typeface="+mn-lt"/>
          <a:ea typeface="+mn-ea"/>
          <a:cs typeface="+mn-cs"/>
        </a:defRPr>
      </a:lvl3pPr>
      <a:lvl4pPr marL="719138" indent="-180975" algn="l" rtl="0" eaLnBrk="1" fontAlgn="base" hangingPunct="1">
        <a:spcBef>
          <a:spcPts val="4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lang="de-DE" sz="16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rtl="0" eaLnBrk="1" fontAlgn="base" hangingPunct="1">
        <a:spcBef>
          <a:spcPts val="400"/>
        </a:spcBef>
        <a:spcAft>
          <a:spcPts val="400"/>
        </a:spcAft>
        <a:buNone/>
        <a:defRPr lang="de-DE" sz="1800" b="1" kern="1200" smtClean="0">
          <a:solidFill>
            <a:schemeClr val="accent2"/>
          </a:solidFill>
          <a:latin typeface="+mn-lt"/>
          <a:ea typeface="+mn-ea"/>
          <a:cs typeface="+mn-cs"/>
        </a:defRPr>
      </a:lvl5pPr>
      <a:lvl6pPr marL="3175" indent="0" algn="l" rtl="0" eaLnBrk="1" fontAlgn="base" hangingPunct="1">
        <a:spcBef>
          <a:spcPts val="400"/>
        </a:spcBef>
        <a:spcAft>
          <a:spcPts val="400"/>
        </a:spcAft>
        <a:buNone/>
        <a:defRPr sz="1800" baseline="0">
          <a:solidFill>
            <a:schemeClr val="tx1"/>
          </a:solidFill>
          <a:latin typeface="+mn-lt"/>
          <a:ea typeface="+mn-ea"/>
        </a:defRPr>
      </a:lvl6pPr>
      <a:lvl7pPr marL="3175" indent="0" algn="l" rtl="0" eaLnBrk="1" fontAlgn="base" hangingPunct="1">
        <a:spcBef>
          <a:spcPts val="400"/>
        </a:spcBef>
        <a:spcAft>
          <a:spcPts val="400"/>
        </a:spcAft>
        <a:buNone/>
        <a:defRPr sz="1800">
          <a:solidFill>
            <a:schemeClr val="tx1"/>
          </a:solidFill>
          <a:latin typeface="+mn-lt"/>
          <a:ea typeface="+mn-ea"/>
        </a:defRPr>
      </a:lvl7pPr>
      <a:lvl8pPr marL="3175" indent="0" algn="l" rtl="0" eaLnBrk="1" fontAlgn="base" hangingPunct="1">
        <a:spcBef>
          <a:spcPts val="400"/>
        </a:spcBef>
        <a:spcAft>
          <a:spcPts val="400"/>
        </a:spcAft>
        <a:buNone/>
        <a:defRPr sz="1800">
          <a:solidFill>
            <a:schemeClr val="tx1"/>
          </a:solidFill>
          <a:latin typeface="+mn-lt"/>
          <a:ea typeface="+mn-ea"/>
        </a:defRPr>
      </a:lvl8pPr>
      <a:lvl9pPr marL="3175" indent="0" algn="l" rtl="0" eaLnBrk="1" fontAlgn="base" hangingPunct="1">
        <a:spcBef>
          <a:spcPts val="400"/>
        </a:spcBef>
        <a:spcAft>
          <a:spcPts val="400"/>
        </a:spcAft>
        <a:buNone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EPLAN Harness proD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EAE6-1AC9-4BB2-962A-AAE6CE48E1D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C:\Users\dze\Desktop\Produktbilder\Harness proD_RGB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26718" y="888966"/>
            <a:ext cx="5593753" cy="527633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e-DE" sz="825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478809" y="3721670"/>
            <a:ext cx="2113321" cy="1939578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Kombi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5478809" y="1924838"/>
            <a:ext cx="2113321" cy="1713370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Limousine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5794056" y="2161258"/>
            <a:ext cx="1269435" cy="624364"/>
          </a:xfrm>
          <a:prstGeom prst="rect">
            <a:avLst/>
          </a:prstGeom>
          <a:gradFill rotWithShape="0">
            <a:gsLst>
              <a:gs pos="0">
                <a:srgbClr val="C3D69B"/>
              </a:gs>
              <a:gs pos="50000">
                <a:srgbClr val="9BBB59"/>
              </a:gs>
              <a:gs pos="100000">
                <a:srgbClr val="C3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Basic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5936931" y="2533023"/>
            <a:ext cx="1269435" cy="617104"/>
          </a:xfrm>
          <a:prstGeom prst="rect">
            <a:avLst/>
          </a:prstGeom>
          <a:gradFill rotWithShape="0">
            <a:gsLst>
              <a:gs pos="0">
                <a:srgbClr val="C3D69B"/>
              </a:gs>
              <a:gs pos="50000">
                <a:srgbClr val="9BBB59"/>
              </a:gs>
              <a:gs pos="100000">
                <a:srgbClr val="C3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Sportline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6122669" y="2926829"/>
            <a:ext cx="1269435" cy="624364"/>
          </a:xfrm>
          <a:prstGeom prst="rect">
            <a:avLst/>
          </a:prstGeom>
          <a:gradFill rotWithShape="0">
            <a:gsLst>
              <a:gs pos="0">
                <a:srgbClr val="C3D69B"/>
              </a:gs>
              <a:gs pos="50000">
                <a:srgbClr val="9BBB59"/>
              </a:gs>
              <a:gs pos="100000">
                <a:srgbClr val="C3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Highline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894069" y="4000773"/>
            <a:ext cx="1269435" cy="62436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Basic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6051231" y="4451409"/>
            <a:ext cx="1269435" cy="60984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Trendline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237176" y="4936604"/>
            <a:ext cx="1247797" cy="62436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F6228"/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Highline  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330604" y="2403969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4" name="Rechteck 13"/>
          <p:cNvSpPr/>
          <p:nvPr/>
        </p:nvSpPr>
        <p:spPr>
          <a:xfrm>
            <a:off x="6516341" y="2768300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5" name="Rechteck 14"/>
          <p:cNvSpPr/>
          <p:nvPr/>
        </p:nvSpPr>
        <p:spPr>
          <a:xfrm>
            <a:off x="6666360" y="2768300"/>
            <a:ext cx="108191" cy="1161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6" name="Rechteck 15"/>
          <p:cNvSpPr/>
          <p:nvPr/>
        </p:nvSpPr>
        <p:spPr>
          <a:xfrm>
            <a:off x="6680648" y="3168350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7" name="Rechteck 16"/>
          <p:cNvSpPr/>
          <p:nvPr/>
        </p:nvSpPr>
        <p:spPr>
          <a:xfrm>
            <a:off x="6830666" y="3168350"/>
            <a:ext cx="108191" cy="1161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8" name="Rechteck 17"/>
          <p:cNvSpPr/>
          <p:nvPr/>
        </p:nvSpPr>
        <p:spPr>
          <a:xfrm>
            <a:off x="6973541" y="3168350"/>
            <a:ext cx="108191" cy="1161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19" name="Rechteck 18"/>
          <p:cNvSpPr/>
          <p:nvPr/>
        </p:nvSpPr>
        <p:spPr>
          <a:xfrm>
            <a:off x="6480623" y="4232769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0" name="Rechteck 19"/>
          <p:cNvSpPr/>
          <p:nvPr/>
        </p:nvSpPr>
        <p:spPr>
          <a:xfrm>
            <a:off x="6659216" y="4689969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1" name="Rechteck 20"/>
          <p:cNvSpPr/>
          <p:nvPr/>
        </p:nvSpPr>
        <p:spPr>
          <a:xfrm>
            <a:off x="6809235" y="4689969"/>
            <a:ext cx="108191" cy="1161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2" name="Rechteck 21"/>
          <p:cNvSpPr/>
          <p:nvPr/>
        </p:nvSpPr>
        <p:spPr>
          <a:xfrm>
            <a:off x="6952110" y="4689969"/>
            <a:ext cx="108191" cy="1161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3" name="Rechteck 22"/>
          <p:cNvSpPr/>
          <p:nvPr/>
        </p:nvSpPr>
        <p:spPr>
          <a:xfrm>
            <a:off x="6766373" y="5240038"/>
            <a:ext cx="108191" cy="1161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4" name="Rechteck 23"/>
          <p:cNvSpPr/>
          <p:nvPr/>
        </p:nvSpPr>
        <p:spPr>
          <a:xfrm>
            <a:off x="6916391" y="5240038"/>
            <a:ext cx="108191" cy="1161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5" name="Rechteck 24"/>
          <p:cNvSpPr/>
          <p:nvPr/>
        </p:nvSpPr>
        <p:spPr>
          <a:xfrm>
            <a:off x="7059266" y="5240038"/>
            <a:ext cx="108191" cy="1161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6" name="Rechteck 25"/>
          <p:cNvSpPr/>
          <p:nvPr/>
        </p:nvSpPr>
        <p:spPr>
          <a:xfrm>
            <a:off x="7216429" y="5240038"/>
            <a:ext cx="108191" cy="1161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 dirty="0"/>
          </a:p>
        </p:txBody>
      </p:sp>
      <p:sp>
        <p:nvSpPr>
          <p:cNvPr id="27" name="Textfeld 60"/>
          <p:cNvSpPr txBox="1">
            <a:spLocks noChangeArrowheads="1"/>
          </p:cNvSpPr>
          <p:nvPr/>
        </p:nvSpPr>
        <p:spPr bwMode="auto">
          <a:xfrm>
            <a:off x="4112804" y="2427114"/>
            <a:ext cx="1060267" cy="2577315"/>
          </a:xfrm>
          <a:prstGeom prst="rect">
            <a:avLst/>
          </a:prstGeom>
          <a:solidFill>
            <a:srgbClr val="66FF99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Optionen (</a:t>
            </a:r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Electrical)</a:t>
            </a:r>
            <a:endParaRPr lang="en-US" altLang="de-DE" sz="600" dirty="0"/>
          </a:p>
          <a:p>
            <a:pPr defTabSz="685800"/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00172" y="2799972"/>
            <a:ext cx="888365" cy="428342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condition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200172" y="3350041"/>
            <a:ext cx="888365" cy="428342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4B64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de-DE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endParaRPr lang="de-DE" altLang="de-DE" sz="1350" dirty="0">
              <a:latin typeface="Arial" panose="020B0604020202020204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200172" y="3888203"/>
            <a:ext cx="888365" cy="428342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C454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Sound system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200172" y="4473991"/>
            <a:ext cx="888365" cy="428342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0A7C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de-DE" sz="8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Sportpaket</a:t>
            </a:r>
            <a:endParaRPr lang="en-US" altLang="de-DE" sz="1350" dirty="0">
              <a:latin typeface="Arial" panose="020B0604020202020204" pitchFamily="34" charset="0"/>
            </a:endParaRPr>
          </a:p>
        </p:txBody>
      </p:sp>
      <p:sp>
        <p:nvSpPr>
          <p:cNvPr id="32" name="Textfeld 65"/>
          <p:cNvSpPr txBox="1">
            <a:spLocks noChangeArrowheads="1"/>
          </p:cNvSpPr>
          <p:nvPr/>
        </p:nvSpPr>
        <p:spPr bwMode="auto">
          <a:xfrm>
            <a:off x="4995672" y="1403398"/>
            <a:ext cx="2019555" cy="435603"/>
          </a:xfrm>
          <a:prstGeom prst="rect">
            <a:avLst/>
          </a:prstGeom>
          <a:solidFill>
            <a:srgbClr val="E5DFE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de-DE" altLang="de-DE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</a:t>
            </a:r>
            <a:endParaRPr lang="de-DE" altLang="de-DE" sz="1350" dirty="0">
              <a:latin typeface="Arial" panose="020B0604020202020204" pitchFamily="34" charset="0"/>
            </a:endParaRPr>
          </a:p>
        </p:txBody>
      </p:sp>
      <p:sp>
        <p:nvSpPr>
          <p:cNvPr id="33" name="Textfeld 66" descr="Narrow horizontal"/>
          <p:cNvSpPr txBox="1">
            <a:spLocks noChangeArrowheads="1"/>
          </p:cNvSpPr>
          <p:nvPr/>
        </p:nvSpPr>
        <p:spPr bwMode="auto">
          <a:xfrm>
            <a:off x="66172" y="3072596"/>
            <a:ext cx="2687537" cy="3000573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76200" cmpd="thickThin">
                <a:solidFill>
                  <a:srgbClr val="622423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1450" tIns="171450" rIns="171450" bIns="171450" numCol="1" anchor="t" anchorCtr="0" compatLnSpc="1">
            <a:prstTxWarp prst="textNoShape">
              <a:avLst/>
            </a:prstTxWarp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de-DE" altLang="de-DE" sz="18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 </a:t>
            </a:r>
            <a:r>
              <a:rPr lang="de-DE" altLang="de-DE" sz="1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de-DE" altLang="de-DE" sz="18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kann verschiedene Konfigurationen haben.</a:t>
            </a:r>
            <a:endParaRPr lang="de-DE" altLang="de-DE" sz="1050" dirty="0"/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de-DE" altLang="de-DE" sz="18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altLang="de-DE" sz="1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Konfiguration</a:t>
            </a:r>
            <a:r>
              <a:rPr lang="de-DE" altLang="de-DE" sz="18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selber besteht aus Optionen.</a:t>
            </a:r>
            <a:endParaRPr lang="de-DE" altLang="de-DE" sz="1050" dirty="0"/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de-DE" altLang="de-DE" sz="1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Optionen</a:t>
            </a:r>
            <a:r>
              <a:rPr lang="de-DE" altLang="de-DE" sz="1800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sind projektweit verfügbar..</a:t>
            </a:r>
            <a:endParaRPr lang="de-DE" altLang="de-DE" sz="3000" dirty="0">
              <a:latin typeface="Arial" panose="020B0604020202020204" pitchFamily="34" charset="0"/>
            </a:endParaRPr>
          </a:p>
        </p:txBody>
      </p:sp>
      <p:sp>
        <p:nvSpPr>
          <p:cNvPr id="37" name="Titel 5"/>
          <p:cNvSpPr txBox="1">
            <a:spLocks/>
          </p:cNvSpPr>
          <p:nvPr/>
        </p:nvSpPr>
        <p:spPr bwMode="gray">
          <a:xfrm>
            <a:off x="0" y="0"/>
            <a:ext cx="8785226" cy="66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5600" tIns="32400" rIns="0" bIns="0" anchor="b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de-DE" sz="4500" b="1" kern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n-GB" dirty="0" smtClean="0"/>
              <a:t>EPLAN Harness proD</a:t>
            </a:r>
            <a:endParaRPr lang="en-GB" dirty="0"/>
          </a:p>
        </p:txBody>
      </p:sp>
      <p:sp>
        <p:nvSpPr>
          <p:cNvPr id="39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430000" y="6568492"/>
            <a:ext cx="4284000" cy="143996"/>
          </a:xfrm>
        </p:spPr>
        <p:txBody>
          <a:bodyPr/>
          <a:lstStyle/>
          <a:p>
            <a:pPr algn="ctr"/>
            <a:r>
              <a:rPr lang="de-DE" sz="900" dirty="0"/>
              <a:t>EPLAN Harness proD</a:t>
            </a:r>
          </a:p>
        </p:txBody>
      </p:sp>
      <p:sp>
        <p:nvSpPr>
          <p:cNvPr id="2" name="Rechteck 1"/>
          <p:cNvSpPr/>
          <p:nvPr/>
        </p:nvSpPr>
        <p:spPr>
          <a:xfrm>
            <a:off x="251520" y="932690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Optionen, </a:t>
            </a:r>
            <a:endParaRPr lang="de-DE" dirty="0" smtClean="0"/>
          </a:p>
          <a:p>
            <a:r>
              <a:rPr lang="de-DE" dirty="0" smtClean="0"/>
              <a:t>Varianten </a:t>
            </a:r>
            <a:r>
              <a:rPr lang="de-DE" dirty="0"/>
              <a:t>und </a:t>
            </a:r>
            <a:endParaRPr lang="de-DE" dirty="0" smtClean="0"/>
          </a:p>
          <a:p>
            <a:r>
              <a:rPr lang="de-DE" dirty="0" smtClean="0"/>
              <a:t>Konfigurationen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500"/>
                            </p:stCondLst>
                            <p:childTnLst>
                              <p:par>
                                <p:cTn id="1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500"/>
                            </p:stCondLst>
                            <p:childTnLst>
                              <p:par>
                                <p:cTn id="1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4ae5a1cc49fdaabb9c56a886726be55f037"/>
</p:tagLst>
</file>

<file path=ppt/theme/theme1.xml><?xml version="1.0" encoding="utf-8"?>
<a:theme xmlns:a="http://schemas.openxmlformats.org/drawingml/2006/main" name="ePlan">
  <a:themeElements>
    <a:clrScheme name="ePlan">
      <a:dk1>
        <a:srgbClr val="000000"/>
      </a:dk1>
      <a:lt1>
        <a:srgbClr val="FFFFFF"/>
      </a:lt1>
      <a:dk2>
        <a:srgbClr val="1F497D"/>
      </a:dk2>
      <a:lt2>
        <a:srgbClr val="EFECE1"/>
      </a:lt2>
      <a:accent1>
        <a:srgbClr val="080808"/>
      </a:accent1>
      <a:accent2>
        <a:srgbClr val="E2001A"/>
      </a:accent2>
      <a:accent3>
        <a:srgbClr val="005EA8"/>
      </a:accent3>
      <a:accent4>
        <a:srgbClr val="FFFF00"/>
      </a:accent4>
      <a:accent5>
        <a:srgbClr val="B0DC80"/>
      </a:accent5>
      <a:accent6>
        <a:srgbClr val="FFC00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 marL="177800" marR="0" indent="-177800" algn="l" defTabSz="914400" rtl="0" eaLnBrk="0" fontAlgn="base" latinLnBrk="0" hangingPunct="0">
          <a:lnSpc>
            <a:spcPct val="100000"/>
          </a:lnSpc>
          <a:spcBef>
            <a:spcPts val="400"/>
          </a:spcBef>
          <a:spcAft>
            <a:spcPts val="400"/>
          </a:spcAft>
          <a:buClr>
            <a:schemeClr val="accent2"/>
          </a:buClr>
          <a:buSzTx/>
          <a:buFont typeface="Wingdings" pitchFamily="2" charset="2"/>
          <a:buChar char="§"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gray"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 bwMode="gray">
        <a:noFill/>
      </a:spPr>
      <a:bodyPr wrap="square" lIns="72000" tIns="72000" rIns="72000" bIns="72000" rtlCol="0">
        <a:spAutoFit/>
      </a:bodyPr>
      <a:lstStyle>
        <a:defPPr marL="177800" indent="-177800">
          <a:spcBef>
            <a:spcPts val="400"/>
          </a:spcBef>
          <a:spcAft>
            <a:spcPts val="400"/>
          </a:spcAft>
          <a:buClr>
            <a:schemeClr val="accent2"/>
          </a:buClr>
          <a:buFont typeface="Wingdings" pitchFamily="2" charset="2"/>
          <a:buChar char="§"/>
          <a:defRPr sz="1600" dirty="0" smtClean="0"/>
        </a:defPPr>
      </a:lstStyle>
    </a:txDef>
  </a:objectDefaults>
  <a:extraClrSchemeLst>
    <a:extraClrScheme>
      <a:clrScheme name="PP_Title_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Title_g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Title_g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Title_g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Title_g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Title_g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Title_g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Eplan">
      <a:dk1>
        <a:srgbClr val="000000"/>
      </a:dk1>
      <a:lt1>
        <a:srgbClr val="FFFFFF"/>
      </a:lt1>
      <a:dk2>
        <a:srgbClr val="3F3F3F"/>
      </a:dk2>
      <a:lt2>
        <a:srgbClr val="969696"/>
      </a:lt2>
      <a:accent1>
        <a:srgbClr val="E2001A"/>
      </a:accent1>
      <a:accent2>
        <a:srgbClr val="7F0000"/>
      </a:accent2>
      <a:accent3>
        <a:srgbClr val="00B0F0"/>
      </a:accent3>
      <a:accent4>
        <a:srgbClr val="0070C0"/>
      </a:accent4>
      <a:accent5>
        <a:srgbClr val="002060"/>
      </a:accent5>
      <a:accent6>
        <a:srgbClr val="3F3F3F"/>
      </a:accent6>
      <a:hlink>
        <a:srgbClr val="3F3F3F"/>
      </a:hlink>
      <a:folHlink>
        <a:srgbClr val="3F3F3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Eplan">
      <a:dk1>
        <a:srgbClr val="000000"/>
      </a:dk1>
      <a:lt1>
        <a:srgbClr val="FFFFFF"/>
      </a:lt1>
      <a:dk2>
        <a:srgbClr val="3F3F3F"/>
      </a:dk2>
      <a:lt2>
        <a:srgbClr val="969696"/>
      </a:lt2>
      <a:accent1>
        <a:srgbClr val="E2001A"/>
      </a:accent1>
      <a:accent2>
        <a:srgbClr val="7F0000"/>
      </a:accent2>
      <a:accent3>
        <a:srgbClr val="00B0F0"/>
      </a:accent3>
      <a:accent4>
        <a:srgbClr val="0070C0"/>
      </a:accent4>
      <a:accent5>
        <a:srgbClr val="002060"/>
      </a:accent5>
      <a:accent6>
        <a:srgbClr val="3F3F3F"/>
      </a:accent6>
      <a:hlink>
        <a:srgbClr val="3F3F3F"/>
      </a:hlink>
      <a:folHlink>
        <a:srgbClr val="3F3F3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 marL="177800" marR="0" indent="-177800" algn="l" defTabSz="914400" rtl="0" eaLnBrk="0" fontAlgn="base" latinLnBrk="0" hangingPunct="0">
          <a:lnSpc>
            <a:spcPct val="100000"/>
          </a:lnSpc>
          <a:spcBef>
            <a:spcPts val="400"/>
          </a:spcBef>
          <a:spcAft>
            <a:spcPts val="40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gray"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 bwMode="gray">
        <a:noFill/>
      </a:spPr>
      <a:bodyPr wrap="square" lIns="72000" tIns="72000" rIns="72000" bIns="72000" rtlCol="0">
        <a:noAutofit/>
      </a:bodyPr>
      <a:lstStyle>
        <a:defPPr marL="177800" indent="-177800">
          <a:spcBef>
            <a:spcPts val="400"/>
          </a:spcBef>
          <a:spcAft>
            <a:spcPts val="400"/>
          </a:spcAft>
          <a:buFont typeface="Wingdings" pitchFamily="2" charset="2"/>
          <a:buChar char="§"/>
          <a:defRPr sz="16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EPLAN_Vorlage_DE</Template>
  <TotalTime>0</TotalTime>
  <Words>61</Words>
  <Application>Microsoft Office PowerPoint</Application>
  <PresentationFormat>Bildschirmpräsentation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Cambria</vt:lpstr>
      <vt:lpstr>Times New Roman</vt:lpstr>
      <vt:lpstr>Wingdings</vt:lpstr>
      <vt:lpstr>ヒラギノ角ゴ Pro W3</vt:lpstr>
      <vt:lpstr>ePlan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Hemmersbach, Frank</dc:creator>
  <cp:lastModifiedBy>Rühenbeck, Joachim</cp:lastModifiedBy>
  <cp:revision>21</cp:revision>
  <cp:lastPrinted>2013-01-21T15:21:36Z</cp:lastPrinted>
  <dcterms:created xsi:type="dcterms:W3CDTF">2015-01-08T14:40:18Z</dcterms:created>
  <dcterms:modified xsi:type="dcterms:W3CDTF">2015-05-03T08:55:48Z</dcterms:modified>
</cp:coreProperties>
</file>